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21385-C6E1-4AB0-AFF9-2203FF1A65E5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03019-3CE5-4132-A2B4-7DBD182A4F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9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3019-3CE5-4132-A2B4-7DBD182A4FF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58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3019-3CE5-4132-A2B4-7DBD182A4FF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63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03019-3CE5-4132-A2B4-7DBD182A4FF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64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C308-81F7-47A4-9A3D-09DF6C97A68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274-8AB7-49AC-8FD2-125F9CBD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56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C308-81F7-47A4-9A3D-09DF6C97A68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274-8AB7-49AC-8FD2-125F9CBD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30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C308-81F7-47A4-9A3D-09DF6C97A68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274-8AB7-49AC-8FD2-125F9CBD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32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C308-81F7-47A4-9A3D-09DF6C97A68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274-8AB7-49AC-8FD2-125F9CBD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32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C308-81F7-47A4-9A3D-09DF6C97A68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274-8AB7-49AC-8FD2-125F9CBD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82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C308-81F7-47A4-9A3D-09DF6C97A68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274-8AB7-49AC-8FD2-125F9CBD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13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C308-81F7-47A4-9A3D-09DF6C97A68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274-8AB7-49AC-8FD2-125F9CBD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39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C308-81F7-47A4-9A3D-09DF6C97A68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274-8AB7-49AC-8FD2-125F9CBD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9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C308-81F7-47A4-9A3D-09DF6C97A68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274-8AB7-49AC-8FD2-125F9CBD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55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C308-81F7-47A4-9A3D-09DF6C97A68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274-8AB7-49AC-8FD2-125F9CBD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35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C308-81F7-47A4-9A3D-09DF6C97A68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4274-8AB7-49AC-8FD2-125F9CBD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69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C308-81F7-47A4-9A3D-09DF6C97A68B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4274-8AB7-49AC-8FD2-125F9CBD4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75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2" t="14868" r="15607" b="8997"/>
          <a:stretch/>
        </p:blipFill>
        <p:spPr bwMode="auto">
          <a:xfrm>
            <a:off x="251520" y="764704"/>
            <a:ext cx="8729139" cy="530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66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4881" r="20128" b="12699"/>
          <a:stretch/>
        </p:blipFill>
        <p:spPr bwMode="auto">
          <a:xfrm>
            <a:off x="498523" y="1268760"/>
            <a:ext cx="7881259" cy="529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584" y="40466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Oficina de educação financeira com o Grupo Conviver com Arte e demais grupos do CRAS.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702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23810" r="13546" b="17461"/>
          <a:stretch/>
        </p:blipFill>
        <p:spPr bwMode="auto">
          <a:xfrm>
            <a:off x="395536" y="1484784"/>
            <a:ext cx="8234830" cy="353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13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 t="14683" r="15108" b="8333"/>
          <a:stretch/>
        </p:blipFill>
        <p:spPr bwMode="auto">
          <a:xfrm>
            <a:off x="323528" y="692696"/>
            <a:ext cx="8362078" cy="507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33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15080" r="15124" b="9619"/>
          <a:stretch/>
        </p:blipFill>
        <p:spPr bwMode="auto">
          <a:xfrm>
            <a:off x="395536" y="764704"/>
            <a:ext cx="8352927" cy="496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27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15674" r="15109" b="9325"/>
          <a:stretch/>
        </p:blipFill>
        <p:spPr bwMode="auto">
          <a:xfrm>
            <a:off x="539552" y="692696"/>
            <a:ext cx="8201294" cy="488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94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14287" r="15554" b="9324"/>
          <a:stretch/>
        </p:blipFill>
        <p:spPr bwMode="auto">
          <a:xfrm>
            <a:off x="467544" y="620688"/>
            <a:ext cx="8158313" cy="496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45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13889" r="11538" b="9722"/>
          <a:stretch/>
        </p:blipFill>
        <p:spPr bwMode="auto">
          <a:xfrm>
            <a:off x="251520" y="764704"/>
            <a:ext cx="8753400" cy="475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86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14881" r="10758" b="9921"/>
          <a:stretch/>
        </p:blipFill>
        <p:spPr bwMode="auto">
          <a:xfrm>
            <a:off x="467544" y="837991"/>
            <a:ext cx="8349818" cy="443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40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15081" r="10981" b="9722"/>
          <a:stretch/>
        </p:blipFill>
        <p:spPr bwMode="auto">
          <a:xfrm>
            <a:off x="107504" y="836712"/>
            <a:ext cx="878060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41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14881" r="47682" b="9855"/>
          <a:stretch/>
        </p:blipFill>
        <p:spPr bwMode="auto">
          <a:xfrm>
            <a:off x="1475656" y="548681"/>
            <a:ext cx="5529944" cy="550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892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</Words>
  <Application>Microsoft Office PowerPoint</Application>
  <PresentationFormat>Apresentação na tela (4:3)</PresentationFormat>
  <Paragraphs>4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3</cp:revision>
  <dcterms:created xsi:type="dcterms:W3CDTF">2025-06-30T19:56:35Z</dcterms:created>
  <dcterms:modified xsi:type="dcterms:W3CDTF">2025-06-30T20:25:03Z</dcterms:modified>
</cp:coreProperties>
</file>